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21/5/2021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6C16AFC-EF04-4B6C-8C0C-EDDC4B1E333C}"/>
              </a:ext>
            </a:extLst>
          </p:cNvPr>
          <p:cNvSpPr txBox="1"/>
          <p:nvPr/>
        </p:nvSpPr>
        <p:spPr>
          <a:xfrm>
            <a:off x="3243263" y="2487136"/>
            <a:ext cx="575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/>
              <a:t>Ενίσχυση της επιχείρησης 'ΔΙΟΜΕΙΑ ΕΛΛΑΣ ΞΕΝΟΔΟΧΕΙΑΚΕΣ ΕΠΙΧΕΙΡΗΣΕΙΣ ΑΝΩΝΥΜΗ ΕΤΑΙΡΙΑ' που επλήγη από τον Covid-19 στην Αττική [ΔΙΟΜΕΙΑ ΕΛΛΑΣ ΞΕΝΟΔΟΧΕΙΑΚΕΣ ΕΠΙΧΕΙΡΗΣΕΙΣ ΑΝΩΝΥΜΗ Ε] [ΑΤΤΕ3-0218793]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EA4A20F-EC39-4C2F-8039-68F59099847C}"/>
              </a:ext>
            </a:extLst>
          </p:cNvPr>
          <p:cNvSpPr txBox="1"/>
          <p:nvPr/>
        </p:nvSpPr>
        <p:spPr>
          <a:xfrm>
            <a:off x="3371678" y="2914993"/>
            <a:ext cx="57864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dirty="0"/>
              <a:t>ΔΙΟΜΕΙΑ ΕΛΛΑΣ ΞΕΝΟΔΟΧΕΙΑΚΕΣ ΕΠΙΧΕΙΡΗΣΕΙΣ  ΑΝΩΝΥΜΗ ΕΤΑΙΡΕΙΑ - 094503900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E037EA0-FA83-4DB6-8FB6-4E33A4AEC353}"/>
              </a:ext>
            </a:extLst>
          </p:cNvPr>
          <p:cNvSpPr txBox="1"/>
          <p:nvPr/>
        </p:nvSpPr>
        <p:spPr>
          <a:xfrm>
            <a:off x="6596063" y="5610577"/>
            <a:ext cx="69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40.000€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272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Maria Giannarou</cp:lastModifiedBy>
  <cp:revision>13</cp:revision>
  <dcterms:created xsi:type="dcterms:W3CDTF">2021-05-19T11:41:06Z</dcterms:created>
  <dcterms:modified xsi:type="dcterms:W3CDTF">2021-05-21T08:49:22Z</dcterms:modified>
</cp:coreProperties>
</file>